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82" r:id="rId21"/>
    <p:sldId id="289" r:id="rId22"/>
    <p:sldId id="290" r:id="rId23"/>
    <p:sldId id="283" r:id="rId24"/>
    <p:sldId id="287" r:id="rId25"/>
    <p:sldId id="284" r:id="rId26"/>
    <p:sldId id="285" r:id="rId27"/>
    <p:sldId id="286" r:id="rId28"/>
    <p:sldId id="288" r:id="rId29"/>
    <p:sldId id="259" r:id="rId30"/>
    <p:sldId id="260" r:id="rId31"/>
    <p:sldId id="262" r:id="rId32"/>
    <p:sldId id="270" r:id="rId33"/>
    <p:sldId id="265" r:id="rId34"/>
    <p:sldId id="258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4"/>
    <p:restoredTop sz="94762"/>
  </p:normalViewPr>
  <p:slideViewPr>
    <p:cSldViewPr snapToGrid="0" snapToObjects="1">
      <p:cViewPr varScale="1">
        <p:scale>
          <a:sx n="170" d="100"/>
          <a:sy n="170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005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0" y="1393440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" y="1835601"/>
            <a:ext cx="5469246" cy="3646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18" y="1835601"/>
            <a:ext cx="6024922" cy="4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Lessons learned about visualization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11" y="365125"/>
            <a:ext cx="6037601" cy="5031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830"/>
            <a:ext cx="10515600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/>
              <a:t>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45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Highlight </a:t>
            </a:r>
            <a:r>
              <a:rPr lang="en-US" sz="2200" dirty="0" smtClean="0"/>
              <a:t>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referencing other SVGs</a:t>
            </a:r>
          </a:p>
          <a:p>
            <a:pPr lvl="1"/>
            <a:r>
              <a:rPr lang="en-US" dirty="0" smtClean="0"/>
              <a:t>Wrote 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offended by bad software or unsatisfying experiences</a:t>
            </a:r>
          </a:p>
          <a:p>
            <a:r>
              <a:rPr lang="en-US" dirty="0"/>
              <a:t>Crave </a:t>
            </a:r>
            <a:r>
              <a:rPr lang="en-US" dirty="0" smtClean="0"/>
              <a:t>beauty and quality</a:t>
            </a:r>
            <a:endParaRPr lang="en-US" dirty="0"/>
          </a:p>
          <a:p>
            <a:r>
              <a:rPr lang="en-US" dirty="0"/>
              <a:t>Make the world a better place for others</a:t>
            </a:r>
          </a:p>
          <a:p>
            <a:r>
              <a:rPr lang="en-US" dirty="0"/>
              <a:t>Obsess about the details (pick colors, outline of </a:t>
            </a:r>
            <a:r>
              <a:rPr lang="en-US" dirty="0" err="1"/>
              <a:t>planes,boxes</a:t>
            </a:r>
            <a:r>
              <a:rPr lang="en-US" dirty="0"/>
              <a:t>)</a:t>
            </a:r>
          </a:p>
          <a:p>
            <a:r>
              <a:rPr lang="en-US" dirty="0"/>
              <a:t>Cost: high on you and those in “blast radius”, but awesome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give up; penny in debt</a:t>
            </a:r>
          </a:p>
          <a:p>
            <a:r>
              <a:rPr lang="en-US" dirty="0" smtClean="0"/>
              <a:t>Reagan</a:t>
            </a:r>
            <a:endParaRPr lang="en-US" dirty="0"/>
          </a:p>
          <a:p>
            <a:r>
              <a:rPr lang="en-US" dirty="0"/>
              <a:t>“Why program by hand in five days, …”</a:t>
            </a:r>
          </a:p>
          <a:p>
            <a:r>
              <a:rPr lang="en-US" dirty="0"/>
              <a:t>Matplotlib mashup</a:t>
            </a:r>
          </a:p>
          <a:p>
            <a:r>
              <a:rPr lang="en-US" dirty="0"/>
              <a:t>SVG not 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Tension between perfection and finishing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Slap it up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You might think you don’t know anything</a:t>
            </a:r>
          </a:p>
          <a:p>
            <a:pPr lvl="1"/>
            <a:r>
              <a:rPr lang="en-US" dirty="0"/>
              <a:t>(might be true at the beginning)</a:t>
            </a:r>
          </a:p>
          <a:p>
            <a:r>
              <a:rPr lang="en-US" dirty="0"/>
              <a:t>Building code and writing articles exposes holes in your understanding</a:t>
            </a:r>
          </a:p>
          <a:p>
            <a:r>
              <a:rPr lang="en-US" dirty="0"/>
              <a:t>Face that fear; it is so valuable to identify your weakness because then you can fix it. Don’t hide from it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doc</a:t>
            </a:r>
          </a:p>
          <a:p>
            <a:pPr lvl="1"/>
            <a:r>
              <a:rPr lang="en-US" dirty="0"/>
              <a:t>API design</a:t>
            </a:r>
          </a:p>
          <a:p>
            <a:pPr lvl="1"/>
            <a:r>
              <a:rPr lang="en-US" dirty="0"/>
              <a:t>consistent style</a:t>
            </a:r>
          </a:p>
          <a:p>
            <a:pPr lvl="1"/>
            <a:r>
              <a:rPr lang="en-US" dirty="0"/>
              <a:t>Give it pizzazz or flash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649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feature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s</a:t>
            </a:r>
            <a:r>
              <a:rPr lang="en-US" sz="2200" i="1" dirty="0" smtClean="0">
                <a:solidFill>
                  <a:srgbClr val="923DD1"/>
                </a:solidFill>
              </a:rPr>
              <a:t>pace region,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884</Words>
  <Application>Microsoft Macintosh PowerPoint</Application>
  <PresentationFormat>Widescreen</PresentationFormat>
  <Paragraphs>200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Test vector interpretation</vt:lpstr>
      <vt:lpstr>1D, 2D classifier feature space</vt:lpstr>
      <vt:lpstr>2D regressor feature space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a finisher</vt:lpstr>
      <vt:lpstr>Be courageous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110</cp:revision>
  <dcterms:created xsi:type="dcterms:W3CDTF">2018-11-14T19:16:17Z</dcterms:created>
  <dcterms:modified xsi:type="dcterms:W3CDTF">2018-11-16T22:04:10Z</dcterms:modified>
</cp:coreProperties>
</file>